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4" r:id="rId13"/>
    <p:sldId id="275" r:id="rId14"/>
    <p:sldId id="278" r:id="rId15"/>
    <p:sldId id="279" r:id="rId16"/>
    <p:sldId id="280" r:id="rId17"/>
    <p:sldId id="283" r:id="rId18"/>
    <p:sldId id="285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2CCE-E2F2-4D33-AD24-FF35C140148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C0D-0052-4B2D-96D9-B31D2EDB3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2CCE-E2F2-4D33-AD24-FF35C140148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C0D-0052-4B2D-96D9-B31D2EDB3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2CCE-E2F2-4D33-AD24-FF35C140148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C0D-0052-4B2D-96D9-B31D2EDB3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2CCE-E2F2-4D33-AD24-FF35C140148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C0D-0052-4B2D-96D9-B31D2EDB3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2CCE-E2F2-4D33-AD24-FF35C140148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C0D-0052-4B2D-96D9-B31D2EDB3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2CCE-E2F2-4D33-AD24-FF35C140148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C0D-0052-4B2D-96D9-B31D2EDB3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2CCE-E2F2-4D33-AD24-FF35C140148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C0D-0052-4B2D-96D9-B31D2EDB3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2CCE-E2F2-4D33-AD24-FF35C140148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C0D-0052-4B2D-96D9-B31D2EDB3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2CCE-E2F2-4D33-AD24-FF35C140148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C0D-0052-4B2D-96D9-B31D2EDB3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2CCE-E2F2-4D33-AD24-FF35C140148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C0D-0052-4B2D-96D9-B31D2EDB3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2CCE-E2F2-4D33-AD24-FF35C140148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0C0D-0052-4B2D-96D9-B31D2EDB35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72CCE-E2F2-4D33-AD24-FF35C140148B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D0C0D-0052-4B2D-96D9-B31D2EDB35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543988" cy="2455913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творческих способностей и повышение учебной мотивации посредством участия в предметных олимпиадах и конкурсах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8064896" cy="3240360"/>
          </a:xfrm>
        </p:spPr>
        <p:txBody>
          <a:bodyPr>
            <a:noAutofit/>
          </a:bodyPr>
          <a:lstStyle/>
          <a:p>
            <a:r>
              <a:rPr lang="ru-RU" sz="4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Данияров</a:t>
            </a:r>
            <a:r>
              <a:rPr 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Серик</a:t>
            </a:r>
            <a:r>
              <a:rPr 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Ислямович</a:t>
            </a:r>
            <a:endParaRPr lang="ru-RU" sz="4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Директор  КГУ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Костанайский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специальный комплекс «детский сад-школа-интернат»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для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с особыми образовательными потребностями»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Управления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2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э\Desktop\спорт фото презентация\спорт и секции\IMG-20220111-WA000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07" b="8736"/>
          <a:stretch/>
        </p:blipFill>
        <p:spPr bwMode="auto">
          <a:xfrm>
            <a:off x="395536" y="548680"/>
            <a:ext cx="8446872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э\Desktop\спорт фото презентация\спорт и секции\20181005_11493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-149"/>
          <a:stretch/>
        </p:blipFill>
        <p:spPr bwMode="auto">
          <a:xfrm>
            <a:off x="539552" y="836712"/>
            <a:ext cx="821004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э\Desktop\спорт фото презентация\соревнования\Gslehp0-d3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94"/>
          <a:stretch>
            <a:fillRect/>
          </a:stretch>
        </p:blipFill>
        <p:spPr bwMode="auto">
          <a:xfrm>
            <a:off x="971600" y="260648"/>
            <a:ext cx="741682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3466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э\Desktop\спорт фото презентация\соревнования\IMG_28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38" t="17559" r="8978"/>
          <a:stretch/>
        </p:blipFill>
        <p:spPr bwMode="auto">
          <a:xfrm>
            <a:off x="539552" y="332656"/>
            <a:ext cx="8033756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729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э\Desktop\IMG-20220117-WA0029.jpg"/>
          <p:cNvPicPr>
            <a:picLocks noChangeAspect="1" noChangeArrowheads="1"/>
          </p:cNvPicPr>
          <p:nvPr/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60" r="12265"/>
          <a:stretch/>
        </p:blipFill>
        <p:spPr bwMode="auto">
          <a:xfrm>
            <a:off x="251520" y="543231"/>
            <a:ext cx="8712968" cy="562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2294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э\Desktop\IMG-20220117-WA0030.jpg"/>
          <p:cNvPicPr>
            <a:picLocks noChangeAspect="1" noChangeArrowheads="1"/>
          </p:cNvPicPr>
          <p:nvPr/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56" r="22500"/>
          <a:stretch/>
        </p:blipFill>
        <p:spPr bwMode="auto">
          <a:xfrm>
            <a:off x="395536" y="123680"/>
            <a:ext cx="8352928" cy="659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303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\Desktop\Нусерова-Алмаш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4" t="8104" r="10521" b="11110"/>
          <a:stretch/>
        </p:blipFill>
        <p:spPr bwMode="auto">
          <a:xfrm>
            <a:off x="179512" y="620688"/>
            <a:ext cx="3600400" cy="52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\Desktop\WhatsApp Image 2022-01-17 at 12.49.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20688"/>
            <a:ext cx="5112568" cy="525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2965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э\Desktop\спорт фото презентация\чемпионы Конкубаев и Искендиров\jY2eRtDf-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8568952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20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Уровень-олимпиады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229600" cy="59766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1" y="548680"/>
            <a:ext cx="7848872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адаптивное-физическое-воспита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08912" cy="62362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SCN1868школ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68952" cy="52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0643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э\Downloads\WhatsApp Image 2022-01-17 at 13.19.28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1" t="10339" r="6873" b="32088"/>
          <a:stretch/>
        </p:blipFill>
        <p:spPr bwMode="auto">
          <a:xfrm>
            <a:off x="179512" y="404664"/>
            <a:ext cx="88569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5566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Директору-для-доклада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8961034" cy="633670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иаграмма-проценты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655544" cy="61206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фото 2019\королева осени\20190926_162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18"/>
          <a:stretch>
            <a:fillRect/>
          </a:stretch>
        </p:blipFill>
        <p:spPr bwMode="auto">
          <a:xfrm>
            <a:off x="107504" y="260648"/>
            <a:ext cx="878497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609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фото 2019\казахские обычаи\20190314_1605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31"/>
          <a:stretch/>
        </p:blipFill>
        <p:spPr bwMode="auto">
          <a:xfrm>
            <a:off x="179512" y="692696"/>
            <a:ext cx="878497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9421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э\Desktop\спорт фото презентация\спорт и секции\20170207_1559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2"/>
          <a:stretch/>
        </p:blipFill>
        <p:spPr bwMode="auto">
          <a:xfrm>
            <a:off x="323528" y="620688"/>
            <a:ext cx="857559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9642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39</Words>
  <Application>Microsoft Office PowerPoint</Application>
  <PresentationFormat>Экран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Развитие творческих способностей и повышение учебной мотивации посредством участия в предметных олимпиадах и конкурсах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и повышение учебной мотивации посредством участия в предметных олимпиадах и конкурсах</dc:title>
  <dc:creator>Пользователь</dc:creator>
  <cp:lastModifiedBy>Пользователь</cp:lastModifiedBy>
  <cp:revision>3</cp:revision>
  <dcterms:created xsi:type="dcterms:W3CDTF">2023-08-09T04:57:56Z</dcterms:created>
  <dcterms:modified xsi:type="dcterms:W3CDTF">2023-08-09T05:20:13Z</dcterms:modified>
</cp:coreProperties>
</file>